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5" r:id="rId3"/>
    <p:sldMasterId id="2147483686" r:id="rId4"/>
    <p:sldMasterId id="2147483687" r:id="rId5"/>
    <p:sldMasterId id="2147483688" r:id="rId6"/>
    <p:sldMasterId id="2147483689" r:id="rId7"/>
    <p:sldMasterId id="2147483690" r:id="rId8"/>
    <p:sldMasterId id="2147483691" r:id="rId9"/>
    <p:sldMasterId id="2147483692" r:id="rId10"/>
    <p:sldMasterId id="2147483693" r:id="rId11"/>
    <p:sldMasterId id="2147483694" r:id="rId12"/>
  </p:sldMasterIdLst>
  <p:notesMasterIdLst>
    <p:notesMasterId r:id="rId19"/>
  </p:notesMasterIdLst>
  <p:sldIdLst>
    <p:sldId id="256" r:id="rId13"/>
    <p:sldId id="267" r:id="rId14"/>
    <p:sldId id="296" r:id="rId15"/>
    <p:sldId id="258" r:id="rId16"/>
    <p:sldId id="297" r:id="rId17"/>
    <p:sldId id="298" r:id="rId18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477"/>
    <a:srgbClr val="513087"/>
    <a:srgbClr val="961A43"/>
    <a:srgbClr val="442872"/>
    <a:srgbClr val="140C22"/>
    <a:srgbClr val="2BA854"/>
    <a:srgbClr val="F4BB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236" y="6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339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62C5B1C-1ADE-445A-8161-1B6C093A2C2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1204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14341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4342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343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6CFE3FF8-11E2-4583-B2F8-69A064B9DDE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834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34468C-12ED-4F0F-92C4-E6C904EE9AAE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719818-F0F7-4A95-A58A-B2195AA81FB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9811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428590-BDB2-4176-A5A6-235281FFC846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17201B-742B-4427-92B2-087C489A152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912959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101FCF-B179-4D71-A50D-61DBB884312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7A19B3-E246-494C-B9A2-8A248D8DD22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3500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B8FD90-590C-4946-BD97-908E3D8C7BD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7EC88D-2E07-40FB-BD93-9301B202FB3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32055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7A4A1A-9C2A-4873-B044-4C92C3BE0C82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1BFC5E-3B2C-4F27-B7A6-5912FD387E6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288586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26A389-A1C2-4131-B5A4-3D9457F5E11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9F89FD-1B3A-40E5-BFF3-B9BDA2D321C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916987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C06281-7E01-4188-9114-C4E4C524FBF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469A8A-1BDF-48D2-9E37-D60D1ECDC6C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717717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DC2856-6925-4E4D-A914-9951853066FD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921396-0A5D-4DA1-A4AA-7A37C9D84D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20966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86F7C9-6342-45E0-B65E-E741779E0A34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5F9865-0AB1-468F-9160-0325F5FB001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38517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ED6AC-635C-46BA-BA3D-A8C3E141030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309643-0B6C-4634-A893-165527AA113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80595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8E234F-444D-45BC-A503-CA984E18A0A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501556-89E6-4D6D-85DD-BA595110FA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40895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C2068C-4F7B-4FCD-9F9F-BF5F51BFA1D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81BCD1-045A-4B48-B8BF-54273398E70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219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1D0ECF-D28F-482F-B7EA-9E708B82680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8B54B0-E2C6-4C30-8A9A-A6671CC4835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90987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CCC1DD-F4F6-4D2D-8BAF-2D41E84891D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3D65D4-28FF-4D63-9CDD-B72FD52D8A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210734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FF3427-AAC1-4F3D-938A-29884F616B9D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1FF3E4-6DEA-43D5-88DE-AE86A334CF2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49463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DB9467-D9D9-4B7E-923C-0D3B718EA8D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B708C0-2058-43B1-B56C-D27E5ADEB8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13206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81BA30-A700-4B0F-BE9A-3D0A5DF01BB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5C878B-4A02-4AE1-AADA-D5101A52C13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83942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2B26FE-6CBA-4B4E-8CF6-2AC20B8FD3E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A2E46E-E6E7-4EE5-B29E-7A70C19CF25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104758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8F60CB-C40C-4345-B722-0EACFE6EF20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E8115E-CCC1-4348-B820-86B6DF07ADC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40379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B15F0D-A157-45F1-9713-5CE30C46CD2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2EC405-6FE9-4653-8330-EC091FDE3F4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74846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8F0D96-79E0-4769-BCD3-C5215365A09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39D243-9885-4001-9269-5B1A009DB25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157140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563149-2912-48FE-9082-499577D12BA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5484EB-8AFC-4F11-AD63-1CB63768353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4364438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3DA41E-B604-40CC-9C88-6C1CF0A3B73E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9D4B4C-4699-483E-A301-BD46379A657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329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901188-0D5F-4D78-9797-09E9099C5E50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824C2B-191B-4A69-BA43-5E89901C5A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753930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69B6DD-4E1D-4211-947F-6E66A1B0EC45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A0B2BF-6D48-471D-A03F-F7124FC4284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55198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C3CC0B-964B-442F-B5B5-93B1608EB5D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00DAAF-C872-4356-9CCA-BC26FCFCEB4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0546536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A4F753-6180-4E27-83F9-C26E4BF0831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829639-BC9B-41FB-A17E-B3AD00CAA01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14588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4C6E6C-240B-4579-B5CC-5861283969CD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B5CB77-D20B-4CFD-8155-0AF19BEE914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50445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C5FDFB-6873-4C51-B846-6FEC3A3028B4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2FD167-CA39-4A68-B06E-EF04CAC6051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461827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33B50C-3E62-469A-BD31-F75E489CE32E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448218-6138-4ACC-9C39-76B7A428A02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423262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F413D5-966D-4D55-A897-AB9480A7A2E0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AD7FA8-85D7-44E6-8ABB-BFC99160766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735379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4A3BCF-DAC5-49E3-9099-C085B0D2145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D45CC2-5420-4F1C-82B2-D30B868AC01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502219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615106-7045-49C2-8180-387837FA8BA7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E51D5B-621E-49DE-A90A-2A8BC4502C0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35010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FFF899-C41A-46F7-8794-B3859282BFC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18B119-5A65-4D2A-9302-2298624FD1B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961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24B12F-3A70-435A-B24C-8F1B8A46F09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275D35-3611-4EB6-935D-7EBFCD1DAF8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73866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CBBA3E-98D9-4E33-8E96-508F48EE6E58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C143A7-929F-416F-9C32-51D653D4879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4332531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F3BD0C-84E1-4751-B6C1-8DFD4D9AFE17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F3E8F3-323B-4475-85B1-C4BB13464EB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0799410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E1C9E0-C7DE-4C84-AEB6-FD91DA9B37E5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061DF3-B31F-4C20-B08E-18F0CDECF20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37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5275EF-6D23-4ED5-B68A-ED83FCAF656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F42EF-6009-4C18-A612-D92B205C7BF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0877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8BEF9E-462D-4FC8-ADD5-D31ABBB94C67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DA40F1-895B-4114-84A2-B88CB6EDEBD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603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B7BE84-740E-4A2A-A7CD-E8B4EEF4B522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029E34-1D68-4F7D-9903-597BC0CA9B5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6477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547FE5-B663-44E2-9FFC-018899275C7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37BF0E-17EB-4D97-8420-3233A268D61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7281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DE937D-FE59-4DEE-92A3-116077E800C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5EE763-C201-4060-B635-4DF95BD88FE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4270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D14F5E-0B99-4325-800E-1AE794F8E22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DC8036-94A3-4C4B-97A8-387151FF76D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894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878BC-2910-47C5-8546-A995B2B64F2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6C0E53-7A0F-4FFA-999F-EF148E64E1C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2784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38ECC6-99A4-4F22-A5A3-94880F7AB3F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051D10-1EB0-4BEC-8D96-58F3C21C080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973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30F349-4CCF-4FD1-9E18-0441BDE917E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04C5AB-9E23-46E5-A21A-771605F3A92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2164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2087EF-C7E8-4503-ADA2-755F79153F87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455F78-EF3A-41FA-912C-F3D2DCB2A6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0470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4E7479-03BB-48D8-B8FD-F2C92A3B662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99A3E6-FDA9-486D-9885-9E9E5EE2718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7075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67ADBD-4925-4653-A9DD-ACCD4B375C75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B2B95-8AE5-4870-A28C-9145D9D5FC1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8801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F9C70C-1A30-49DB-B902-9780F4387DB2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BED0F5-1036-417D-AA1F-396A0610F25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2839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62F4A1-3784-41C7-8E68-33AE053B676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09D71B-DCAB-48B4-90E8-0B0E54F4B28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56689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A10854-3E41-44B8-8235-04FFBC91FCD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CC29BA-A8C3-4DC8-A282-FB5C2DA30AF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5897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C1D0D7-0FE2-4646-9081-07AE8583848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77CA8B-7B7D-4C27-8C7C-F2917602E13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22560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F0E9B8-88F0-4E73-9491-7E4349725C9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009DF2-310B-4785-9B64-2745C9D5BFB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878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038D74-754E-41FD-8B0A-E5BC32252EF5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97DDA3-C33D-4F83-B653-4F054506817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0833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CDDC09-CF61-44E0-A8C2-138652DE1E5D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40AC4-BC30-445B-AA49-00B609BB38D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4962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9F56AA-C420-4F09-A3B7-1825F84AD17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CDAE4C-A36C-4E2C-8C18-7263ADB832A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8150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F38AFC-F0A1-419A-BCC6-AE9E26553BB0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3718D7-787B-44BC-830D-2D4293ED6B5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8402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D93F3C-9F6F-419E-895E-CC0305C381E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89468F-7C76-4FEA-9448-F353FF42EE9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17347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2C7B1A-63B0-41EB-B940-9860531C446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9A6AE7-38BA-4E3D-8CF8-95B7AA070AB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85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A830C1-93B9-45C4-950C-DAD71590947B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129D89-A0BF-4524-B563-E1459F3F580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32326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FD8DA3-598A-4365-A419-14E1E8C55670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6BE5B1-7971-4643-B4F5-3275799B87F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79738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E9B3D2-30D0-46EA-85F3-1F4725CDEC4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EA64E2-973A-4B91-B686-2194811D7CA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17855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47F68B-1A31-4A7C-A28E-B228BF89E6D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31E118-0E03-47C3-B9D3-29CDB744282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29935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6F4B2F-24E5-4DA6-B5DA-DA95379BC89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35A586-B12C-4105-92DA-E2797DD0074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264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34350B-3067-44DE-8C25-D6C1B9B0B9E6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2AE1CC-244D-4B06-B789-586EA12A4B3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26029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BD93F2-838B-427F-B49C-BA5DF2754DB8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98F845-CB0F-424E-BC3E-CD2C1FEC210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98444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FC3708-455B-4C77-96F4-9805D7E52392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CAB13-2711-41A8-B7EE-A0554F7220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764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79ECB9-DF8A-4E46-9401-382D40D2FEB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4DAB19-1220-4E3C-923E-BFB4844E737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75667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765B8F-C52E-4529-AD89-B9BF8DB21326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D3C16E-F1F9-48BD-905C-E679BF1EC4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991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00D55D-83AD-4ED4-BBA2-A707FCAFF95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6C447D-74B3-4F8C-9724-A489D4088D4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50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1F98A5-05E2-40A1-9132-B6E0369DFE90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F1576B-BF4D-42C3-B49E-6DA567FB315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83452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C4201D-5804-489F-8074-0D6D796FFBB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E34240-5556-46D2-A3CC-44A8D416AE9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38757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0077FD-27E9-4CE1-97BB-7BA6671027E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299839-352E-44A5-B8B5-74A49271841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5061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B6720D-6340-467E-B95F-93BE65DC28C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CC7306-09DB-4EB1-90BC-0E698C4B4FF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62809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EE62DA-05BF-4B89-8C14-C0EE6C29234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DCBA75-B9E3-4D96-8E6A-63D542ACBA7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097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2A666F-001B-4A4C-BF15-B17B18901B1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2E54A5-8365-4D72-9182-FDBB63FAE8A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10755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75DD74-744E-43C6-A541-58C6C3DC81C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CB02D4-37F2-4C24-BB0B-61100EB5C1C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03773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C16F4C-6066-4C56-8108-1F55B74A971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F550EC-513E-45B1-A40E-05089273082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4190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C1107E-7834-4249-8A20-A8771CEC4E7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AB6441-C611-4752-BB72-CDC1DAD89AA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11663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DEEEAF-D4B5-41C1-AA5B-F545B44AFEDE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630A42-30E9-4516-8E3B-4F2D6BC492D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080122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71282-A39B-4993-9675-B89BF27541F2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85418B-240F-4715-8BF4-5FA2B6E767A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26480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44F805-C595-4156-B661-2C2C127F9586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3C61A2-3F29-4FAA-9506-902950EAE2B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45876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038373-4D17-4125-A153-75DB58106826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B181B0-B614-40F0-A245-1DA47D32D16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81095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696808-FB36-4EBA-8D36-87151E0A6B3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939572-AEFC-458A-A601-BA6A9B8D95F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388929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EDE0E8-1983-43CD-A810-2A7375669F7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E67450-27D8-4923-AE56-CE8171B0CC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4103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4B9E68-9F2B-46FD-BEB4-A992D56CEDA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EAFE65-218C-44C8-971D-4C6BDA66617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2886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FBDFC7-9500-4623-880F-2804ED79063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2D4BFC-0B1D-4642-8790-92686A0155C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276424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B90307-7F42-4B81-B6F6-9F0DA122F7C7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CA13A4-1530-46C8-A6A4-287F8DCA4E5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23728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DE056A-FF48-41B0-A803-A598062AF77D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85757E-D1A0-4581-BEE6-9E3E2361F5B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256929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81C35E-E7D3-4469-947C-2425E5EE580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1CA751-CCAC-4931-87F9-D7F5D3C10C6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85063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D69449-315C-42C2-B188-11FBC31149B5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DB3E85-1BC6-4DBD-B167-70EF980489D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16255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2F8D1C-9B98-4BAA-93B8-BC29C21FDE4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F944BA-E526-49C2-A930-104DF4BF649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90869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2E5463-364A-415D-A2F4-15C4E0C1CF7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843DF4-2F2C-43E1-8075-96C1720FCE3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71733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9F3F6D-E770-451C-A93F-911BAE0958F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2CE2C9-FBB2-4C9B-8922-2330AD8F1F6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49600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C97D75-64ED-4A27-95D3-9AA88D30261E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E9CB7E-7A58-4FE8-BD97-FBC7F0E89A0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73945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670809-928C-4EA6-9EE7-FC76850FC68D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2BEB05-DA66-4992-AE96-02274E84FDF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14743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269F11-37C6-40AD-8554-A8A37C9B70CB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AF100A-D4BD-4415-BC5B-E066CC423F6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136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B922AF-2D79-44DC-8887-05E5D10022B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E1403C-2ACC-4EA5-B3F6-D5A6709EB2A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03395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7FFAFB-3A1A-47F1-9CD8-7F75044DD75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D896DF-3061-40E4-93B5-4836CBDE2FC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44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8CDAF8-0344-464B-B4A9-B9DC234966C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8BD0E-3993-44F4-BE6D-8677063492E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15731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A6B075-7C40-419E-8089-CC926DBBAF50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61B732-4C77-4500-A681-3EE97262BC3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55295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165F21-9CA8-401A-9E27-F13D5FA9FB1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D06E40-419F-48D4-82F3-05D443C9595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48757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F15429-63EE-4521-A602-986F191568C6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7D073E-6376-4959-95C4-11A7881471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46014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F525DD-AE07-43D2-B37D-ADEBDB45E487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F71718-FDF2-4D2D-9CC2-70D981D2051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04821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2F8C3C-14CA-4F40-9E3B-EF18D4207765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897B1B-FA26-4504-836B-E496D45BDCA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03226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F7648E-326F-4D6F-AA01-C3E435F4DDFA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1C0E89-F8F2-47C7-95E2-B289824A70B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8299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24F453-D11B-4F86-9340-C301D08C68B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E6011E-047D-4B8E-9AED-43F1CD92A6C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62182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DAF3F8-12AB-4DD7-88FD-4DEC95F61558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12CC65-C74B-4887-8AF9-4ADDA58B427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02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CBC02F-52A8-460A-BCE4-6E6F0EAB917B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AF1367-FA5E-4FAF-A1F3-21F244A204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00020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823D5B-33D5-4985-9FBE-E67B0CC8FD45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850402-74E2-4617-93DD-99B9AC3CCBD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44553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6912C-359F-47D8-A387-BC345B60243B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9EC748-5F52-4B53-85CC-A56F84C815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800780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E5CE4A-C5F7-40FC-B310-47428FC1C9F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D8D115-0825-4F97-8A50-760C284CE6C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41826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E975B0-9375-47CF-8121-AF3A4023E88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48AC6A-FC3C-4FBD-9E93-E014429FBDB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2371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C49D10-3759-4881-A964-50B51F72DBD6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E99CC4-BCF1-4529-9A28-F70631F4331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067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F5EC29-47BD-4847-8278-05014EA05985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0598AF-BDEA-4541-8C4E-E9B07532C62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84287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49C446-4FC2-426B-95AE-CF95CD20057E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0B8C5A-1BE1-4474-BD8A-71C41E6C56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69578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1007EB-2C83-475D-AF09-9B227B2DC9E8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3692E3-6FB4-4013-9F24-038F0B1A46C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572961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E4C27-1A4E-463C-878E-0F8A192E14B7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4A3512-5C9A-418E-91FC-C2C4A5AD61E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354762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ECA6DA-A52B-4E6E-9C3F-23FD4BA8FAB7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603A08-72CE-4909-81A9-A17EA31621C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021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59F6EE-1198-4592-8FEC-E9DAF3FC5372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1BB656-BB5C-445B-BEB3-459FDCC37CE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111176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0FB39A-935D-4331-B7D5-3653FA42619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941F05-6FC2-478E-90B3-D713CC9B4DA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3238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3F8B39-C367-4FBC-93CD-36CA008ECD88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E0B663-46BC-4437-A471-D8F0D5B1473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67083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7B0A6B-8170-467E-A2AD-926D87CC10C3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03C47-AA4A-4AD8-AACE-8080916A1F3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32292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E4911D-9937-44F8-B8DE-AE7743874F50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BA6363-746F-40C1-9CA8-CE24FC7EC5E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3973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988474-DF53-4110-A85A-1F3E61A43270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0B47E1-E964-4915-85FF-FABDC688314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0053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73D124-5F00-4B6C-8652-36CE2DC62C2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E4D04D-5AAA-47A8-BA6B-96E8D6F93FC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254760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8A728E-16BA-483A-9DAA-ED3B0F27BDC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10E06B-A0BA-4B86-91FC-47101842B83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69714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D9F0F1-1A55-4965-81AF-80AA1FBFE3C7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C7D174-1A71-4AEF-84A2-A257CA36D4D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24818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46017C-4184-4384-8762-9BDB67709266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D68798-73A0-4C99-9E71-3F6C3E043B7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39919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E63FA4-765E-4AB7-8C72-3C9911A3CC6D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522F7F-BAE3-4B6A-A5F7-2C42CDACF2B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33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F378FFD-BE70-47B1-BFEE-E03EB0084A1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0040B58-9208-4C2A-B907-9E8222C2711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10243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1268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A870AF8C-30FC-4953-B764-AA4D84965B79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11269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270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E45BCC5E-F40C-4193-86B8-678686B7E04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1126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2292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01C66336-B430-472D-A259-7FC2B7E68CA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12293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294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956EEBB2-7BDE-4B27-B2EB-C1DDE010557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12291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3316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D3794A62-93BB-4A2D-B843-B493D8ED773E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13317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318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71E8AB3A-6313-4E84-9F1C-800376DBD10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2051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3076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A5D6CF6B-ADD0-4605-97E4-55C16FB1162C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3077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8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62F6FBDF-5792-4767-9E37-3FA4C85B479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3075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4100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217E5387-2008-47FC-B4EB-B0399464B045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4101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102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AEEF2EB1-D2CC-436E-B156-4F109E8EDF5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4099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5124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8DCBF038-8F8A-4D9A-8E1D-E6D68F108D50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5125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6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557B5BC0-FDA3-4C84-9DE8-76415FD8D24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5123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6148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250B9FAE-82D9-41AB-90CB-91C43726C12B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6149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150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C8C1FF0E-88CD-4A8B-B709-58E9E478FEB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614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7172" name="日期占位符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34B1E7F6-A919-4684-9F9D-4A027B39B151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7173" name="页脚占位符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174" name="灯片编号占位符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AD9CC471-243B-4BCB-AFE5-E365A335974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7171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8196" name="日期占位符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EC973AEF-B83D-4382-90EF-7B638A13EF6D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8197" name="页脚占位符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198" name="灯片编号占位符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B08BB93D-ACA5-4E30-9EF8-B2DF2528306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8195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9220" name="日期占位符 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EF574EF0-7AE6-4838-8044-DD46E282D74E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9221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222" name="灯片编号占位符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C1B7223F-5FC4-4098-9731-88A5EE4B751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9219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0244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9E7E76B1-350C-479E-823C-6DB007F82A4F}" type="datetimeFigureOut">
              <a:rPr lang="zh-CN" altLang="en-US"/>
              <a:pPr>
                <a:defRPr/>
              </a:pPr>
              <a:t>2018/9/20</a:t>
            </a:fld>
            <a:endParaRPr lang="zh-CN" altLang="en-US"/>
          </a:p>
        </p:txBody>
      </p:sp>
      <p:sp>
        <p:nvSpPr>
          <p:cNvPr id="10245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46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898989"/>
                </a:solidFill>
                <a:ea typeface="+mn-ea"/>
              </a:defRPr>
            </a:lvl1pPr>
          </a:lstStyle>
          <a:p>
            <a:pPr>
              <a:defRPr/>
            </a:pPr>
            <a:fld id="{B16723AE-0CFA-493A-8638-2A1AD520AFB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txStyles>
    <p:titleStyle>
      <a:lvl1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</a:defRPr>
      </a:lvl1pPr>
      <a:lvl2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2pPr>
      <a:lvl3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3pPr>
      <a:lvl4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4pPr>
      <a:lvl5pPr algn="ctr" defTabSz="1217613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5pPr>
      <a:lvl6pPr marL="4572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6pPr>
      <a:lvl7pPr marL="9144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7pPr>
      <a:lvl8pPr marL="13716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8pPr>
      <a:lvl9pPr marL="1828800" algn="ctr" defTabSz="1217613" rtl="0" fontAlgn="base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itchFamily="34" charset="0"/>
          <a:ea typeface="迷你简菱心" pitchFamily="1" charset="-122"/>
        </a:defRPr>
      </a:lvl9pPr>
    </p:titleStyle>
    <p:bodyStyle>
      <a:lvl1pPr marL="455613" indent="-4556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</a:defRPr>
      </a:lvl1pPr>
      <a:lvl2pPr marL="989013" indent="-3794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3700">
          <a:solidFill>
            <a:schemeClr val="tx1"/>
          </a:solidFill>
          <a:latin typeface="+mn-lt"/>
          <a:ea typeface="+mn-ea"/>
        </a:defRPr>
      </a:lvl2pPr>
      <a:lvl3pPr marL="15224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</a:defRPr>
      </a:lvl3pPr>
      <a:lvl4pPr marL="21320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600">
          <a:solidFill>
            <a:schemeClr val="tx1"/>
          </a:solidFill>
          <a:latin typeface="+mn-lt"/>
          <a:ea typeface="+mn-ea"/>
        </a:defRPr>
      </a:lvl4pPr>
      <a:lvl5pPr marL="2741613" indent="-303213" algn="l" defTabSz="1217613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5pPr>
      <a:lvl6pPr marL="31988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6pPr>
      <a:lvl7pPr marL="36560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7pPr>
      <a:lvl8pPr marL="41132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8pPr>
      <a:lvl9pPr marL="4570413" indent="-303213" algn="l" defTabSz="1217613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2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图片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31"/>
          <a:stretch>
            <a:fillRect/>
          </a:stretch>
        </p:blipFill>
        <p:spPr bwMode="auto">
          <a:xfrm>
            <a:off x="0" y="0"/>
            <a:ext cx="12192000" cy="377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文本框 4"/>
          <p:cNvSpPr txBox="1">
            <a:spLocks noChangeArrowheads="1"/>
          </p:cNvSpPr>
          <p:nvPr/>
        </p:nvSpPr>
        <p:spPr bwMode="auto">
          <a:xfrm>
            <a:off x="3971925" y="3524250"/>
            <a:ext cx="4467225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dist" eaLnBrk="1" hangingPunct="1"/>
            <a:r>
              <a:rPr lang="en-US" altLang="zh-CN" sz="13800" dirty="0">
                <a:solidFill>
                  <a:srgbClr val="2BA854"/>
                </a:solidFill>
                <a:latin typeface="Impact" pitchFamily="34" charset="0"/>
              </a:rPr>
              <a:t>2</a:t>
            </a:r>
            <a:r>
              <a:rPr lang="en-US" altLang="zh-CN" sz="13800" dirty="0">
                <a:solidFill>
                  <a:srgbClr val="513087"/>
                </a:solidFill>
                <a:latin typeface="Impact" pitchFamily="34" charset="0"/>
              </a:rPr>
              <a:t>0</a:t>
            </a:r>
            <a:r>
              <a:rPr lang="en-US" altLang="zh-CN" sz="13800" dirty="0">
                <a:solidFill>
                  <a:srgbClr val="DE4477"/>
                </a:solidFill>
                <a:latin typeface="Impact" pitchFamily="34" charset="0"/>
              </a:rPr>
              <a:t>1</a:t>
            </a:r>
            <a:r>
              <a:rPr lang="en-US" altLang="zh-CN" sz="13800" dirty="0">
                <a:solidFill>
                  <a:srgbClr val="F4BB43"/>
                </a:solidFill>
                <a:latin typeface="Impact" pitchFamily="34" charset="0"/>
              </a:rPr>
              <a:t>8</a:t>
            </a:r>
            <a:endParaRPr lang="zh-CN" altLang="en-US" sz="13800" dirty="0">
              <a:solidFill>
                <a:srgbClr val="F4BB43"/>
              </a:solidFill>
              <a:latin typeface="Impact" pitchFamily="34" charset="0"/>
            </a:endParaRPr>
          </a:p>
        </p:txBody>
      </p:sp>
      <p:sp>
        <p:nvSpPr>
          <p:cNvPr id="13316" name="文本框 5"/>
          <p:cNvSpPr txBox="1">
            <a:spLocks noChangeArrowheads="1"/>
          </p:cNvSpPr>
          <p:nvPr/>
        </p:nvSpPr>
        <p:spPr bwMode="auto">
          <a:xfrm>
            <a:off x="5012796" y="5596731"/>
            <a:ext cx="3776662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rgbClr val="262626"/>
                </a:solidFill>
                <a:latin typeface="微软雅黑" pitchFamily="34" charset="-122"/>
                <a:ea typeface="微软雅黑" pitchFamily="34" charset="-122"/>
              </a:rPr>
              <a:t>网站设计演示</a:t>
            </a:r>
          </a:p>
        </p:txBody>
      </p:sp>
      <p:sp>
        <p:nvSpPr>
          <p:cNvPr id="13317" name="圆角矩形 6"/>
          <p:cNvSpPr>
            <a:spLocks noChangeArrowheads="1"/>
          </p:cNvSpPr>
          <p:nvPr/>
        </p:nvSpPr>
        <p:spPr bwMode="auto">
          <a:xfrm>
            <a:off x="4090988" y="5514975"/>
            <a:ext cx="4262437" cy="685800"/>
          </a:xfrm>
          <a:prstGeom prst="roundRect">
            <a:avLst>
              <a:gd name="adj" fmla="val 16667"/>
            </a:avLst>
          </a:prstGeom>
          <a:noFill/>
          <a:ln w="3175">
            <a:solidFill>
              <a:srgbClr val="59595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00"/>
          <a:stretch>
            <a:fillRect/>
          </a:stretch>
        </p:blipFill>
        <p:spPr bwMode="auto">
          <a:xfrm>
            <a:off x="5997575" y="2033588"/>
            <a:ext cx="5497513" cy="349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8775"/>
            <a:ext cx="1981200" cy="730250"/>
          </a:xfrm>
          <a:prstGeom prst="rect">
            <a:avLst/>
          </a:prstGeom>
          <a:noFill/>
          <a:ln>
            <a:noFill/>
          </a:ln>
          <a:effectLst>
            <a:outerShdw dist="38100" dir="8100000" algn="ctr" rotWithShape="0">
              <a:srgbClr val="000000">
                <a:alpha val="39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2" name="Oval 47"/>
          <p:cNvSpPr>
            <a:spLocks noChangeArrowheads="1"/>
          </p:cNvSpPr>
          <p:nvPr/>
        </p:nvSpPr>
        <p:spPr bwMode="auto">
          <a:xfrm>
            <a:off x="5092700" y="2955925"/>
            <a:ext cx="1643063" cy="1641475"/>
          </a:xfrm>
          <a:prstGeom prst="ellipse">
            <a:avLst/>
          </a:prstGeom>
          <a:solidFill>
            <a:srgbClr val="DE44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17413" name="Freeform 122"/>
          <p:cNvSpPr>
            <a:spLocks/>
          </p:cNvSpPr>
          <p:nvPr/>
        </p:nvSpPr>
        <p:spPr bwMode="auto">
          <a:xfrm>
            <a:off x="5630863" y="3508375"/>
            <a:ext cx="569912" cy="569913"/>
          </a:xfrm>
          <a:custGeom>
            <a:avLst/>
            <a:gdLst>
              <a:gd name="T0" fmla="*/ 1035032905 w 290"/>
              <a:gd name="T1" fmla="*/ 699035634 h 290"/>
              <a:gd name="T2" fmla="*/ 838067387 w 290"/>
              <a:gd name="T3" fmla="*/ 718345858 h 290"/>
              <a:gd name="T4" fmla="*/ 614068389 w 290"/>
              <a:gd name="T5" fmla="*/ 490484815 h 290"/>
              <a:gd name="T6" fmla="*/ 1108412023 w 290"/>
              <a:gd name="T7" fmla="*/ 193104211 h 290"/>
              <a:gd name="T8" fmla="*/ 1023447970 w 290"/>
              <a:gd name="T9" fmla="*/ 108138044 h 290"/>
              <a:gd name="T10" fmla="*/ 390069390 w 290"/>
              <a:gd name="T11" fmla="*/ 270345110 h 290"/>
              <a:gd name="T12" fmla="*/ 158345136 w 290"/>
              <a:gd name="T13" fmla="*/ 34758797 h 290"/>
              <a:gd name="T14" fmla="*/ 34758736 w 290"/>
              <a:gd name="T15" fmla="*/ 34758797 h 290"/>
              <a:gd name="T16" fmla="*/ 34758736 w 290"/>
              <a:gd name="T17" fmla="*/ 158345414 h 290"/>
              <a:gd name="T18" fmla="*/ 270344635 w 290"/>
              <a:gd name="T19" fmla="*/ 390070075 h 290"/>
              <a:gd name="T20" fmla="*/ 108137854 w 290"/>
              <a:gd name="T21" fmla="*/ 1023451731 h 290"/>
              <a:gd name="T22" fmla="*/ 193103873 w 290"/>
              <a:gd name="T23" fmla="*/ 1108415933 h 290"/>
              <a:gd name="T24" fmla="*/ 490481989 w 290"/>
              <a:gd name="T25" fmla="*/ 614071431 h 290"/>
              <a:gd name="T26" fmla="*/ 714482953 w 290"/>
              <a:gd name="T27" fmla="*/ 838070823 h 290"/>
              <a:gd name="T28" fmla="*/ 699034407 w 290"/>
              <a:gd name="T29" fmla="*/ 1038898338 h 290"/>
              <a:gd name="T30" fmla="*/ 783998460 w 290"/>
              <a:gd name="T31" fmla="*/ 1120002854 h 290"/>
              <a:gd name="T32" fmla="*/ 903723215 w 290"/>
              <a:gd name="T33" fmla="*/ 903726766 h 290"/>
              <a:gd name="T34" fmla="*/ 1119998923 w 290"/>
              <a:gd name="T35" fmla="*/ 784001801 h 290"/>
              <a:gd name="T36" fmla="*/ 1035032905 w 290"/>
              <a:gd name="T37" fmla="*/ 699035634 h 290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90" h="290">
                <a:moveTo>
                  <a:pt x="268" y="181"/>
                </a:moveTo>
                <a:cubicBezTo>
                  <a:pt x="217" y="186"/>
                  <a:pt x="217" y="186"/>
                  <a:pt x="217" y="186"/>
                </a:cubicBezTo>
                <a:cubicBezTo>
                  <a:pt x="159" y="127"/>
                  <a:pt x="159" y="127"/>
                  <a:pt x="159" y="127"/>
                </a:cubicBezTo>
                <a:cubicBezTo>
                  <a:pt x="287" y="50"/>
                  <a:pt x="287" y="50"/>
                  <a:pt x="287" y="50"/>
                </a:cubicBezTo>
                <a:cubicBezTo>
                  <a:pt x="265" y="28"/>
                  <a:pt x="265" y="28"/>
                  <a:pt x="265" y="28"/>
                </a:cubicBezTo>
                <a:cubicBezTo>
                  <a:pt x="101" y="70"/>
                  <a:pt x="101" y="70"/>
                  <a:pt x="101" y="70"/>
                </a:cubicBezTo>
                <a:cubicBezTo>
                  <a:pt x="41" y="9"/>
                  <a:pt x="41" y="9"/>
                  <a:pt x="41" y="9"/>
                </a:cubicBezTo>
                <a:cubicBezTo>
                  <a:pt x="32" y="0"/>
                  <a:pt x="18" y="0"/>
                  <a:pt x="9" y="9"/>
                </a:cubicBezTo>
                <a:cubicBezTo>
                  <a:pt x="0" y="18"/>
                  <a:pt x="0" y="32"/>
                  <a:pt x="9" y="41"/>
                </a:cubicBezTo>
                <a:cubicBezTo>
                  <a:pt x="70" y="101"/>
                  <a:pt x="70" y="101"/>
                  <a:pt x="70" y="101"/>
                </a:cubicBezTo>
                <a:cubicBezTo>
                  <a:pt x="28" y="265"/>
                  <a:pt x="28" y="265"/>
                  <a:pt x="28" y="265"/>
                </a:cubicBezTo>
                <a:cubicBezTo>
                  <a:pt x="50" y="287"/>
                  <a:pt x="50" y="287"/>
                  <a:pt x="50" y="287"/>
                </a:cubicBezTo>
                <a:cubicBezTo>
                  <a:pt x="127" y="159"/>
                  <a:pt x="127" y="159"/>
                  <a:pt x="127" y="159"/>
                </a:cubicBezTo>
                <a:cubicBezTo>
                  <a:pt x="185" y="217"/>
                  <a:pt x="185" y="217"/>
                  <a:pt x="185" y="217"/>
                </a:cubicBezTo>
                <a:cubicBezTo>
                  <a:pt x="181" y="269"/>
                  <a:pt x="181" y="269"/>
                  <a:pt x="181" y="269"/>
                </a:cubicBezTo>
                <a:cubicBezTo>
                  <a:pt x="203" y="290"/>
                  <a:pt x="203" y="290"/>
                  <a:pt x="203" y="290"/>
                </a:cubicBezTo>
                <a:cubicBezTo>
                  <a:pt x="234" y="234"/>
                  <a:pt x="234" y="234"/>
                  <a:pt x="234" y="234"/>
                </a:cubicBezTo>
                <a:cubicBezTo>
                  <a:pt x="290" y="203"/>
                  <a:pt x="290" y="203"/>
                  <a:pt x="290" y="203"/>
                </a:cubicBezTo>
                <a:lnTo>
                  <a:pt x="268" y="18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414" name="矩形 6"/>
          <p:cNvSpPr>
            <a:spLocks noChangeArrowheads="1"/>
          </p:cNvSpPr>
          <p:nvPr/>
        </p:nvSpPr>
        <p:spPr bwMode="auto">
          <a:xfrm>
            <a:off x="990600" y="2203688"/>
            <a:ext cx="4405312" cy="332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zh-CN" dirty="0"/>
              <a:t>设计一个社团的网站</a:t>
            </a:r>
            <a:endParaRPr lang="en-US" altLang="zh-CN" dirty="0"/>
          </a:p>
          <a:p>
            <a:r>
              <a:rPr lang="en-US" altLang="zh-CN" dirty="0"/>
              <a:t>                 ——</a:t>
            </a:r>
            <a:r>
              <a:rPr lang="zh-CN" altLang="zh-CN" dirty="0"/>
              <a:t>模仿豆瓣的界面</a:t>
            </a:r>
          </a:p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zh-CN" altLang="zh-CN" dirty="0"/>
              <a:t>基本功能：文章的发布与评论</a:t>
            </a:r>
          </a:p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zh-CN" altLang="zh-CN" dirty="0"/>
              <a:t>页面：</a:t>
            </a:r>
          </a:p>
          <a:p>
            <a:r>
              <a:rPr lang="en-US" altLang="zh-CN" dirty="0"/>
              <a:t>     </a:t>
            </a:r>
          </a:p>
          <a:p>
            <a:r>
              <a:rPr lang="en-US" altLang="zh-CN" dirty="0"/>
              <a:t>     </a:t>
            </a:r>
            <a:r>
              <a:rPr lang="zh-CN" altLang="zh-CN" dirty="0"/>
              <a:t>主页面：显示文章列表，</a:t>
            </a:r>
            <a:endParaRPr lang="en-US" altLang="zh-CN" dirty="0"/>
          </a:p>
          <a:p>
            <a:r>
              <a:rPr lang="en-US" altLang="zh-CN" dirty="0"/>
              <a:t>                    </a:t>
            </a:r>
            <a:r>
              <a:rPr lang="zh-CN" altLang="zh-CN" dirty="0"/>
              <a:t>用户登录注册框</a:t>
            </a:r>
          </a:p>
          <a:p>
            <a:r>
              <a:rPr lang="en-US" altLang="zh-CN" dirty="0"/>
              <a:t>     </a:t>
            </a:r>
            <a:r>
              <a:rPr lang="zh-CN" altLang="zh-CN" dirty="0"/>
              <a:t>文章浏览界面，评论</a:t>
            </a:r>
          </a:p>
          <a:p>
            <a:r>
              <a:rPr lang="en-US" altLang="zh-CN" dirty="0"/>
              <a:t>     </a:t>
            </a:r>
            <a:r>
              <a:rPr lang="zh-CN" altLang="zh-CN" dirty="0"/>
              <a:t>上传文章的编辑界面</a:t>
            </a:r>
            <a:endParaRPr lang="en-US" altLang="zh-CN" dirty="0"/>
          </a:p>
          <a:p>
            <a:r>
              <a:rPr lang="zh-CN" altLang="en-US" dirty="0"/>
              <a:t>     用户的个人中心界面 </a:t>
            </a:r>
            <a:endParaRPr lang="zh-CN" altLang="zh-CN" dirty="0"/>
          </a:p>
        </p:txBody>
      </p:sp>
      <p:sp>
        <p:nvSpPr>
          <p:cNvPr id="17417" name="文本框 9"/>
          <p:cNvSpPr txBox="1">
            <a:spLocks noChangeArrowheads="1"/>
          </p:cNvSpPr>
          <p:nvPr/>
        </p:nvSpPr>
        <p:spPr bwMode="auto">
          <a:xfrm>
            <a:off x="1917700" y="539750"/>
            <a:ext cx="64953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b="1" dirty="0">
                <a:solidFill>
                  <a:srgbClr val="767171"/>
                </a:solidFill>
                <a:latin typeface="Arial" pitchFamily="34" charset="0"/>
                <a:cs typeface="Arial" pitchFamily="34" charset="0"/>
              </a:rPr>
              <a:t>思路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图片 3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A84EAC0-AC69-4A9F-9DD0-320984563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806" y="0"/>
            <a:ext cx="6146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65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图片 3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4502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C12B97D-12E3-44FC-B0C8-3B12E9A508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07" b="1059"/>
          <a:stretch/>
        </p:blipFill>
        <p:spPr>
          <a:xfrm>
            <a:off x="6467711" y="275951"/>
            <a:ext cx="4655454" cy="63812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9DFE52A-1039-4646-9482-C63DF5F928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603"/>
          <a:stretch/>
        </p:blipFill>
        <p:spPr>
          <a:xfrm>
            <a:off x="1429270" y="238397"/>
            <a:ext cx="4753188" cy="63812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图片 3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239C81C-B6A8-472A-9A94-B835C9CD2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804" y="0"/>
            <a:ext cx="6052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239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图片 3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26C782D-AFAB-4F89-A4B3-83937606B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165" y="0"/>
            <a:ext cx="60576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518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Office 主题​​">
  <a:themeElements>
    <a:clrScheme name="9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9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9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Office 主题​​">
  <a:themeElements>
    <a:clrScheme name="10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0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10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Office 主题​​">
  <a:themeElements>
    <a:clrScheme name="11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1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11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主题​​">
  <a:themeElements>
    <a:clrScheme name="2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2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2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主题​​">
  <a:themeElements>
    <a:clrScheme name="3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3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3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主题​​">
  <a:themeElements>
    <a:clrScheme name="4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4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4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主题​​">
  <a:themeElements>
    <a:clrScheme name="5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5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5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Office 主题​​">
  <a:themeElements>
    <a:clrScheme name="6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6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6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Office 主题​​">
  <a:themeElements>
    <a:clrScheme name="7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7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7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Office 主题​​">
  <a:themeElements>
    <a:clrScheme name="8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8_Office 主题​​">
      <a:majorFont>
        <a:latin typeface="Calibri"/>
        <a:ea typeface="迷你简菱心"/>
        <a:cs typeface=""/>
      </a:majorFont>
      <a:minorFont>
        <a:latin typeface="Calibr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8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Pages>0</Pages>
  <Words>17</Words>
  <Characters>0</Characters>
  <Application>Microsoft Office PowerPoint</Application>
  <DocSecurity>0</DocSecurity>
  <PresentationFormat>宽屏</PresentationFormat>
  <Lines>0</Lines>
  <Paragraphs>15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12</vt:i4>
      </vt:variant>
      <vt:variant>
        <vt:lpstr>幻灯片标题</vt:lpstr>
      </vt:variant>
      <vt:variant>
        <vt:i4>6</vt:i4>
      </vt:variant>
    </vt:vector>
  </HeadingPairs>
  <TitlesOfParts>
    <vt:vector size="26" baseType="lpstr">
      <vt:lpstr>方正兰亭超细黑简体</vt:lpstr>
      <vt:lpstr>迷你简菱心</vt:lpstr>
      <vt:lpstr>宋体</vt:lpstr>
      <vt:lpstr>微软雅黑</vt:lpstr>
      <vt:lpstr>Arial</vt:lpstr>
      <vt:lpstr>Calibri</vt:lpstr>
      <vt:lpstr>Calibri Light</vt:lpstr>
      <vt:lpstr>Impact</vt:lpstr>
      <vt:lpstr>Office 主题</vt:lpstr>
      <vt:lpstr>Office 主题​​</vt:lpstr>
      <vt:lpstr>2_Office 主题​​</vt:lpstr>
      <vt:lpstr>3_Office 主题​​</vt:lpstr>
      <vt:lpstr>4_Office 主题​​</vt:lpstr>
      <vt:lpstr>5_Office 主题​​</vt:lpstr>
      <vt:lpstr>6_Office 主题​​</vt:lpstr>
      <vt:lpstr>7_Office 主题​​</vt:lpstr>
      <vt:lpstr>8_Office 主题​​</vt:lpstr>
      <vt:lpstr>9_Office 主题​​</vt:lpstr>
      <vt:lpstr>10_Office 主题​​</vt:lpstr>
      <vt:lpstr>11_Office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bast0297</cp:lastModifiedBy>
  <cp:revision>25</cp:revision>
  <dcterms:created xsi:type="dcterms:W3CDTF">2015-07-30T01:13:05Z</dcterms:created>
  <dcterms:modified xsi:type="dcterms:W3CDTF">2018-09-20T00:13:42Z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